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Raleway" panose="020B0503030101060003" pitchFamily="34" charset="77"/>
      <p:regular r:id="rId12"/>
      <p:bold r:id="rId13"/>
      <p:italic r:id="rId14"/>
      <p:boldItalic r:id="rId15"/>
    </p:embeddedFont>
    <p:embeddedFont>
      <p:font typeface="Raleway Bold" panose="020B0503030101060003" pitchFamily="34" charset="77"/>
      <p:bold r:id="rId16"/>
      <p:italic r:id="rId17"/>
      <p:boldItalic r:id="rId18"/>
    </p:embeddedFont>
    <p:embeddedFont>
      <p:font typeface="Raleway Italics" panose="020B0503030101060003" pitchFamily="34" charset="77"/>
      <p:bold r:id="rId19"/>
      <p:italic r:id="rId20"/>
      <p:boldItalic r:id="rId21"/>
    </p:embeddedFont>
    <p:embeddedFont>
      <p:font typeface="Raleway Medium" panose="020B0503030101060003" pitchFamily="34" charset="77"/>
      <p:regular r:id="rId22"/>
      <p:italic r:id="rId23"/>
    </p:embeddedFont>
    <p:embeddedFont>
      <p:font typeface="Raleway Semi-Bold" panose="020B0503030101060003" pitchFamily="34" charset="77"/>
      <p:bold r:id="rId24"/>
      <p:italic r:id="rId25"/>
      <p:boldItalic r:id="rId26"/>
    </p:embeddedFont>
    <p:embeddedFont>
      <p:font typeface="Raleway Thin" pitchFamily="2" charset="77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189408"/>
            <a:ext cx="22180281" cy="12476408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 flipH="1"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24384000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24384000" y="13716000"/>
                  </a:lnTo>
                  <a:lnTo>
                    <a:pt x="24384000" y="0"/>
                  </a:lnTo>
                  <a:close/>
                </a:path>
              </a:pathLst>
            </a:custGeom>
            <a:blipFill>
              <a:blip r:embed="rId2"/>
              <a:stretch>
                <a:fillRect t="-1822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26958" y="1785383"/>
            <a:ext cx="5345242" cy="1829717"/>
            <a:chOff x="0" y="0"/>
            <a:chExt cx="6604000" cy="2260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604000" cy="2260600"/>
            </a:xfrm>
            <a:custGeom>
              <a:avLst/>
              <a:gdLst/>
              <a:ahLst/>
              <a:cxnLst/>
              <a:rect l="l" t="t" r="r" b="b"/>
              <a:pathLst>
                <a:path w="6604000" h="2260600">
                  <a:moveTo>
                    <a:pt x="0" y="0"/>
                  </a:moveTo>
                  <a:lnTo>
                    <a:pt x="6604000" y="0"/>
                  </a:lnTo>
                  <a:lnTo>
                    <a:pt x="6604000" y="2260600"/>
                  </a:lnTo>
                  <a:lnTo>
                    <a:pt x="0" y="2260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34163" y="6723050"/>
            <a:ext cx="79277" cy="420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6B6662"/>
                </a:solidFill>
                <a:latin typeface="Raleway Thin"/>
                <a:ea typeface="Raleway Thin"/>
                <a:cs typeface="Raleway Thin"/>
                <a:sym typeface="Raleway Thin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68000" y="0"/>
            <a:ext cx="7620000" cy="10287000"/>
            <a:chOff x="0" y="0"/>
            <a:chExt cx="10160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60000" cy="13716000"/>
            </a:xfrm>
            <a:custGeom>
              <a:avLst/>
              <a:gdLst/>
              <a:ahLst/>
              <a:cxnLst/>
              <a:rect l="l" t="t" r="r" b="b"/>
              <a:pathLst>
                <a:path w="10160000" h="13716000">
                  <a:moveTo>
                    <a:pt x="0" y="0"/>
                  </a:moveTo>
                  <a:lnTo>
                    <a:pt x="10160000" y="0"/>
                  </a:lnTo>
                  <a:lnTo>
                    <a:pt x="10160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625" r="-62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19200" y="9105900"/>
            <a:ext cx="1666875" cy="571500"/>
            <a:chOff x="0" y="0"/>
            <a:chExt cx="2222500" cy="762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22500" cy="762000"/>
            </a:xfrm>
            <a:custGeom>
              <a:avLst/>
              <a:gdLst/>
              <a:ahLst/>
              <a:cxnLst/>
              <a:rect l="l" t="t" r="r" b="b"/>
              <a:pathLst>
                <a:path w="2222500" h="762000">
                  <a:moveTo>
                    <a:pt x="0" y="0"/>
                  </a:moveTo>
                  <a:lnTo>
                    <a:pt x="2222500" y="0"/>
                  </a:lnTo>
                  <a:lnTo>
                    <a:pt x="2222500" y="762000"/>
                  </a:lnTo>
                  <a:lnTo>
                    <a:pt x="0" y="76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19200" y="2351484"/>
            <a:ext cx="7400274" cy="1740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84"/>
              </a:lnSpc>
              <a:spcBef>
                <a:spcPct val="0"/>
              </a:spcBef>
            </a:pPr>
            <a:r>
              <a:rPr lang="en-US" sz="6366" b="1" u="none" strike="noStrike">
                <a:solidFill>
                  <a:srgbClr val="2D2926"/>
                </a:solidFill>
                <a:latin typeface="Raleway Bold"/>
                <a:ea typeface="Raleway Bold"/>
                <a:cs typeface="Raleway Bold"/>
                <a:sym typeface="Raleway Bold"/>
              </a:rPr>
              <a:t>Made from recycled materials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62660" y="3015539"/>
            <a:ext cx="72926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>
                <a:solidFill>
                  <a:srgbClr val="2D2926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5699" y="4732753"/>
            <a:ext cx="3682325" cy="3671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 b="1" dirty="0">
                <a:solidFill>
                  <a:srgbClr val="2D2926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recycled plastic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978383" y="5142157"/>
            <a:ext cx="58341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95700" y="7028278"/>
            <a:ext cx="4457700" cy="3671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149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2D2926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natural mineral pigments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78383" y="7437682"/>
            <a:ext cx="58341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95699" y="5885278"/>
            <a:ext cx="4323159" cy="3671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149"/>
              </a:lnSpc>
              <a:spcBef>
                <a:spcPct val="0"/>
              </a:spcBef>
            </a:pPr>
            <a:r>
              <a:rPr lang="en-US" sz="2250" b="1" u="none" strike="noStrike" dirty="0">
                <a:solidFill>
                  <a:srgbClr val="2D2926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recycled natural minerals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978383" y="6294682"/>
            <a:ext cx="58341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9200" y="4492057"/>
            <a:ext cx="1401832" cy="3359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50"/>
              </a:lnSpc>
            </a:pPr>
            <a:r>
              <a:rPr lang="en-US" sz="5400">
                <a:solidFill>
                  <a:srgbClr val="2D2926"/>
                </a:solidFill>
                <a:latin typeface="Raleway"/>
                <a:ea typeface="Raleway"/>
                <a:cs typeface="Raleway"/>
                <a:sym typeface="Raleway"/>
              </a:rPr>
              <a:t>80% 17% 3%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695700" y="5142156"/>
            <a:ext cx="2990924" cy="295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for</a:t>
            </a:r>
            <a:r>
              <a:rPr lang="en-US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impact</a:t>
            </a:r>
            <a:r>
              <a:rPr lang="en-US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resistance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95700" y="6294682"/>
            <a:ext cx="3682324" cy="295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for</a:t>
            </a:r>
            <a:r>
              <a:rPr lang="en-US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the</a:t>
            </a:r>
            <a:r>
              <a:rPr lang="en-US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look</a:t>
            </a:r>
            <a:r>
              <a:rPr lang="en-US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and</a:t>
            </a:r>
            <a:r>
              <a:rPr lang="en-US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feel</a:t>
            </a:r>
            <a:r>
              <a:rPr lang="en-US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of</a:t>
            </a:r>
            <a:r>
              <a:rPr lang="en-US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stone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95700" y="7437682"/>
            <a:ext cx="4923774" cy="295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for</a:t>
            </a:r>
            <a:r>
              <a:rPr lang="en-US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800" dirty="0" err="1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colour</a:t>
            </a:r>
            <a:r>
              <a:rPr lang="en-US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that</a:t>
            </a:r>
            <a:r>
              <a:rPr lang="en-US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runs</a:t>
            </a:r>
            <a:r>
              <a:rPr lang="en-US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all</a:t>
            </a:r>
            <a:r>
              <a:rPr lang="en-US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the</a:t>
            </a:r>
            <a:r>
              <a:rPr lang="en-US" sz="18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800" dirty="0">
                <a:solidFill>
                  <a:srgbClr val="5E5955"/>
                </a:solidFill>
                <a:latin typeface="Raleway"/>
                <a:ea typeface="Raleway"/>
                <a:cs typeface="Raleway"/>
                <a:sym typeface="Raleway"/>
              </a:rPr>
              <a:t>way through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9200" y="9105900"/>
            <a:ext cx="1666875" cy="571500"/>
            <a:chOff x="0" y="0"/>
            <a:chExt cx="2222500" cy="762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22500" cy="762000"/>
            </a:xfrm>
            <a:custGeom>
              <a:avLst/>
              <a:gdLst/>
              <a:ahLst/>
              <a:cxnLst/>
              <a:rect l="l" t="t" r="r" b="b"/>
              <a:pathLst>
                <a:path w="2222500" h="762000">
                  <a:moveTo>
                    <a:pt x="0" y="0"/>
                  </a:moveTo>
                  <a:lnTo>
                    <a:pt x="2222500" y="0"/>
                  </a:lnTo>
                  <a:lnTo>
                    <a:pt x="2222500" y="762000"/>
                  </a:lnTo>
                  <a:lnTo>
                    <a:pt x="0" y="76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7879529" y="0"/>
            <a:ext cx="10790211" cy="10287000"/>
          </a:xfrm>
          <a:custGeom>
            <a:avLst/>
            <a:gdLst/>
            <a:ahLst/>
            <a:cxnLst/>
            <a:rect l="l" t="t" r="r" b="b"/>
            <a:pathLst>
              <a:path w="10790211" h="10287000">
                <a:moveTo>
                  <a:pt x="0" y="0"/>
                </a:moveTo>
                <a:lnTo>
                  <a:pt x="10790211" y="0"/>
                </a:lnTo>
                <a:lnTo>
                  <a:pt x="1079021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4062" t="-38060" r="-48145" b="-46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384549">
            <a:off x="-598242" y="8339865"/>
            <a:ext cx="12159406" cy="2675069"/>
          </a:xfrm>
          <a:custGeom>
            <a:avLst/>
            <a:gdLst/>
            <a:ahLst/>
            <a:cxnLst/>
            <a:rect l="l" t="t" r="r" b="b"/>
            <a:pathLst>
              <a:path w="12159406" h="2675069">
                <a:moveTo>
                  <a:pt x="0" y="0"/>
                </a:moveTo>
                <a:lnTo>
                  <a:pt x="12159406" y="0"/>
                </a:lnTo>
                <a:lnTo>
                  <a:pt x="12159406" y="2675070"/>
                </a:lnTo>
                <a:lnTo>
                  <a:pt x="0" y="26750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-1569591" y="5960855"/>
            <a:ext cx="6728408" cy="4326145"/>
          </a:xfrm>
          <a:custGeom>
            <a:avLst/>
            <a:gdLst/>
            <a:ahLst/>
            <a:cxnLst/>
            <a:rect l="l" t="t" r="r" b="b"/>
            <a:pathLst>
              <a:path w="6728408" h="4326145">
                <a:moveTo>
                  <a:pt x="0" y="0"/>
                </a:moveTo>
                <a:lnTo>
                  <a:pt x="6728408" y="0"/>
                </a:lnTo>
                <a:lnTo>
                  <a:pt x="6728408" y="4326145"/>
                </a:lnTo>
                <a:lnTo>
                  <a:pt x="0" y="43261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308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219200" y="2356037"/>
            <a:ext cx="6322614" cy="1740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84"/>
              </a:lnSpc>
              <a:spcBef>
                <a:spcPct val="0"/>
              </a:spcBef>
            </a:pPr>
            <a:r>
              <a:rPr lang="en-US" sz="6366" b="1" u="none" strike="noStrike">
                <a:solidFill>
                  <a:srgbClr val="2D2926"/>
                </a:solidFill>
                <a:latin typeface="Raleway Bold"/>
                <a:ea typeface="Raleway Bold"/>
                <a:cs typeface="Raleway Bold"/>
                <a:sym typeface="Raleway Bold"/>
              </a:rPr>
              <a:t>The only pot you can repair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34076" y="2222687"/>
            <a:ext cx="64071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2D2926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9200" y="9105900"/>
            <a:ext cx="1666875" cy="571500"/>
            <a:chOff x="0" y="0"/>
            <a:chExt cx="2222500" cy="762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22500" cy="762000"/>
            </a:xfrm>
            <a:custGeom>
              <a:avLst/>
              <a:gdLst/>
              <a:ahLst/>
              <a:cxnLst/>
              <a:rect l="l" t="t" r="r" b="b"/>
              <a:pathLst>
                <a:path w="2222500" h="762000">
                  <a:moveTo>
                    <a:pt x="0" y="0"/>
                  </a:moveTo>
                  <a:lnTo>
                    <a:pt x="2222500" y="0"/>
                  </a:lnTo>
                  <a:lnTo>
                    <a:pt x="2222500" y="762000"/>
                  </a:lnTo>
                  <a:lnTo>
                    <a:pt x="0" y="76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7735402" y="0"/>
            <a:ext cx="10552598" cy="10385422"/>
          </a:xfrm>
          <a:custGeom>
            <a:avLst/>
            <a:gdLst/>
            <a:ahLst/>
            <a:cxnLst/>
            <a:rect l="l" t="t" r="r" b="b"/>
            <a:pathLst>
              <a:path w="10552598" h="10385422">
                <a:moveTo>
                  <a:pt x="0" y="0"/>
                </a:moveTo>
                <a:lnTo>
                  <a:pt x="10552598" y="0"/>
                </a:lnTo>
                <a:lnTo>
                  <a:pt x="10552598" y="10385422"/>
                </a:lnTo>
                <a:lnTo>
                  <a:pt x="0" y="103854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365" t="-13967" r="-22109" b="-204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219200" y="4528342"/>
            <a:ext cx="5225663" cy="1328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800" b="1" spc="595">
                <a:solidFill>
                  <a:srgbClr val="5E5955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THE COLLECTION</a:t>
            </a:r>
          </a:p>
          <a:p>
            <a:pPr algn="l">
              <a:lnSpc>
                <a:spcPts val="8100"/>
              </a:lnSpc>
            </a:pPr>
            <a:r>
              <a:rPr lang="en-US" sz="7200" b="1">
                <a:solidFill>
                  <a:srgbClr val="2D2926"/>
                </a:solidFill>
                <a:latin typeface="Raleway Bold"/>
                <a:ea typeface="Raleway Bold"/>
                <a:cs typeface="Raleway Bold"/>
                <a:sym typeface="Raleway Bold"/>
              </a:rPr>
              <a:t>Amsterdam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9200" y="9105900"/>
            <a:ext cx="1666875" cy="571500"/>
            <a:chOff x="0" y="0"/>
            <a:chExt cx="2222500" cy="762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22500" cy="762000"/>
            </a:xfrm>
            <a:custGeom>
              <a:avLst/>
              <a:gdLst/>
              <a:ahLst/>
              <a:cxnLst/>
              <a:rect l="l" t="t" r="r" b="b"/>
              <a:pathLst>
                <a:path w="2222500" h="762000">
                  <a:moveTo>
                    <a:pt x="0" y="0"/>
                  </a:moveTo>
                  <a:lnTo>
                    <a:pt x="2222500" y="0"/>
                  </a:lnTo>
                  <a:lnTo>
                    <a:pt x="2222500" y="762000"/>
                  </a:lnTo>
                  <a:lnTo>
                    <a:pt x="0" y="76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19200" y="4528342"/>
            <a:ext cx="5225663" cy="1328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800" b="1" spc="595">
                <a:solidFill>
                  <a:srgbClr val="5E5955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THE COLLECTION</a:t>
            </a:r>
          </a:p>
          <a:p>
            <a:pPr algn="l">
              <a:lnSpc>
                <a:spcPts val="8100"/>
              </a:lnSpc>
            </a:pPr>
            <a:r>
              <a:rPr lang="en-US" sz="7200" b="1">
                <a:solidFill>
                  <a:srgbClr val="2D2926"/>
                </a:solidFill>
                <a:latin typeface="Raleway Bold"/>
                <a:ea typeface="Raleway Bold"/>
                <a:cs typeface="Raleway Bold"/>
                <a:sym typeface="Raleway Bold"/>
              </a:rPr>
              <a:t>Rotterdam</a:t>
            </a:r>
          </a:p>
        </p:txBody>
      </p:sp>
      <p:sp>
        <p:nvSpPr>
          <p:cNvPr id="5" name="Freeform 5"/>
          <p:cNvSpPr/>
          <p:nvPr/>
        </p:nvSpPr>
        <p:spPr>
          <a:xfrm>
            <a:off x="7735402" y="0"/>
            <a:ext cx="10552598" cy="10385422"/>
          </a:xfrm>
          <a:custGeom>
            <a:avLst/>
            <a:gdLst/>
            <a:ahLst/>
            <a:cxnLst/>
            <a:rect l="l" t="t" r="r" b="b"/>
            <a:pathLst>
              <a:path w="10552598" h="10385422">
                <a:moveTo>
                  <a:pt x="0" y="0"/>
                </a:moveTo>
                <a:lnTo>
                  <a:pt x="10552598" y="0"/>
                </a:lnTo>
                <a:lnTo>
                  <a:pt x="10552598" y="10385422"/>
                </a:lnTo>
                <a:lnTo>
                  <a:pt x="0" y="103854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397" t="-25645" r="-37985" b="-18701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9200" y="9105900"/>
            <a:ext cx="1666875" cy="571500"/>
            <a:chOff x="0" y="0"/>
            <a:chExt cx="2222500" cy="762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22500" cy="762000"/>
            </a:xfrm>
            <a:custGeom>
              <a:avLst/>
              <a:gdLst/>
              <a:ahLst/>
              <a:cxnLst/>
              <a:rect l="l" t="t" r="r" b="b"/>
              <a:pathLst>
                <a:path w="2222500" h="762000">
                  <a:moveTo>
                    <a:pt x="0" y="0"/>
                  </a:moveTo>
                  <a:lnTo>
                    <a:pt x="2222500" y="0"/>
                  </a:lnTo>
                  <a:lnTo>
                    <a:pt x="2222500" y="762000"/>
                  </a:lnTo>
                  <a:lnTo>
                    <a:pt x="0" y="76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7735402" y="0"/>
            <a:ext cx="10552598" cy="10385422"/>
          </a:xfrm>
          <a:custGeom>
            <a:avLst/>
            <a:gdLst/>
            <a:ahLst/>
            <a:cxnLst/>
            <a:rect l="l" t="t" r="r" b="b"/>
            <a:pathLst>
              <a:path w="10552598" h="10385422">
                <a:moveTo>
                  <a:pt x="0" y="0"/>
                </a:moveTo>
                <a:lnTo>
                  <a:pt x="10552598" y="0"/>
                </a:lnTo>
                <a:lnTo>
                  <a:pt x="10552598" y="10385422"/>
                </a:lnTo>
                <a:lnTo>
                  <a:pt x="0" y="103854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343" t="-16539" r="-37837" b="-1694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219200" y="4528342"/>
            <a:ext cx="5225663" cy="1328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800" b="1" spc="595">
                <a:solidFill>
                  <a:srgbClr val="5E5955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THE COLLECTION</a:t>
            </a:r>
          </a:p>
          <a:p>
            <a:pPr algn="l">
              <a:lnSpc>
                <a:spcPts val="8100"/>
              </a:lnSpc>
            </a:pPr>
            <a:r>
              <a:rPr lang="en-US" sz="7200" b="1">
                <a:solidFill>
                  <a:srgbClr val="2D2926"/>
                </a:solidFill>
                <a:latin typeface="Raleway Bold"/>
                <a:ea typeface="Raleway Bold"/>
                <a:cs typeface="Raleway Bold"/>
                <a:sym typeface="Raleway Bold"/>
              </a:rPr>
              <a:t>Oslo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9200" y="9105900"/>
            <a:ext cx="1666875" cy="571500"/>
            <a:chOff x="0" y="0"/>
            <a:chExt cx="2222500" cy="762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22500" cy="762000"/>
            </a:xfrm>
            <a:custGeom>
              <a:avLst/>
              <a:gdLst/>
              <a:ahLst/>
              <a:cxnLst/>
              <a:rect l="l" t="t" r="r" b="b"/>
              <a:pathLst>
                <a:path w="2222500" h="762000">
                  <a:moveTo>
                    <a:pt x="0" y="0"/>
                  </a:moveTo>
                  <a:lnTo>
                    <a:pt x="2222500" y="0"/>
                  </a:lnTo>
                  <a:lnTo>
                    <a:pt x="2222500" y="762000"/>
                  </a:lnTo>
                  <a:lnTo>
                    <a:pt x="0" y="76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19200" y="4528342"/>
            <a:ext cx="5225663" cy="1328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800" b="1" spc="595">
                <a:solidFill>
                  <a:srgbClr val="5E5955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THE COLLECTION</a:t>
            </a:r>
          </a:p>
          <a:p>
            <a:pPr algn="l">
              <a:lnSpc>
                <a:spcPts val="8100"/>
              </a:lnSpc>
            </a:pPr>
            <a:r>
              <a:rPr lang="en-US" sz="7200" b="1">
                <a:solidFill>
                  <a:srgbClr val="2D2926"/>
                </a:solidFill>
                <a:latin typeface="Raleway Bold"/>
                <a:ea typeface="Raleway Bold"/>
                <a:cs typeface="Raleway Bold"/>
                <a:sym typeface="Raleway Bold"/>
              </a:rPr>
              <a:t>Paris</a:t>
            </a:r>
          </a:p>
        </p:txBody>
      </p:sp>
      <p:sp>
        <p:nvSpPr>
          <p:cNvPr id="5" name="Freeform 5"/>
          <p:cNvSpPr/>
          <p:nvPr/>
        </p:nvSpPr>
        <p:spPr>
          <a:xfrm>
            <a:off x="7735402" y="0"/>
            <a:ext cx="10552598" cy="10385422"/>
          </a:xfrm>
          <a:custGeom>
            <a:avLst/>
            <a:gdLst/>
            <a:ahLst/>
            <a:cxnLst/>
            <a:rect l="l" t="t" r="r" b="b"/>
            <a:pathLst>
              <a:path w="10552598" h="10385422">
                <a:moveTo>
                  <a:pt x="0" y="0"/>
                </a:moveTo>
                <a:lnTo>
                  <a:pt x="10552598" y="0"/>
                </a:lnTo>
                <a:lnTo>
                  <a:pt x="10552598" y="10385422"/>
                </a:lnTo>
                <a:lnTo>
                  <a:pt x="0" y="103854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595" t="-21892" r="-29368" b="-14700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9200" y="9105900"/>
            <a:ext cx="1666875" cy="571500"/>
            <a:chOff x="0" y="0"/>
            <a:chExt cx="2222500" cy="762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22500" cy="762000"/>
            </a:xfrm>
            <a:custGeom>
              <a:avLst/>
              <a:gdLst/>
              <a:ahLst/>
              <a:cxnLst/>
              <a:rect l="l" t="t" r="r" b="b"/>
              <a:pathLst>
                <a:path w="2222500" h="762000">
                  <a:moveTo>
                    <a:pt x="0" y="0"/>
                  </a:moveTo>
                  <a:lnTo>
                    <a:pt x="2222500" y="0"/>
                  </a:lnTo>
                  <a:lnTo>
                    <a:pt x="2222500" y="762000"/>
                  </a:lnTo>
                  <a:lnTo>
                    <a:pt x="0" y="76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-4524289" y="3143673"/>
            <a:ext cx="8214297" cy="7988056"/>
          </a:xfrm>
          <a:custGeom>
            <a:avLst/>
            <a:gdLst/>
            <a:ahLst/>
            <a:cxnLst/>
            <a:rect l="l" t="t" r="r" b="b"/>
            <a:pathLst>
              <a:path w="8214297" h="7988056">
                <a:moveTo>
                  <a:pt x="0" y="0"/>
                </a:moveTo>
                <a:lnTo>
                  <a:pt x="8214298" y="0"/>
                </a:lnTo>
                <a:lnTo>
                  <a:pt x="8214298" y="7988056"/>
                </a:lnTo>
                <a:lnTo>
                  <a:pt x="0" y="79880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4629833" y="3143673"/>
            <a:ext cx="8214297" cy="7988056"/>
          </a:xfrm>
          <a:custGeom>
            <a:avLst/>
            <a:gdLst/>
            <a:ahLst/>
            <a:cxnLst/>
            <a:rect l="l" t="t" r="r" b="b"/>
            <a:pathLst>
              <a:path w="8214297" h="7988056">
                <a:moveTo>
                  <a:pt x="0" y="0"/>
                </a:moveTo>
                <a:lnTo>
                  <a:pt x="8214297" y="0"/>
                </a:lnTo>
                <a:lnTo>
                  <a:pt x="8214297" y="7988056"/>
                </a:lnTo>
                <a:lnTo>
                  <a:pt x="0" y="79880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2695614" y="3999068"/>
            <a:ext cx="7704641" cy="7316986"/>
          </a:xfrm>
          <a:custGeom>
            <a:avLst/>
            <a:gdLst/>
            <a:ahLst/>
            <a:cxnLst/>
            <a:rect l="l" t="t" r="r" b="b"/>
            <a:pathLst>
              <a:path w="7704641" h="7316986">
                <a:moveTo>
                  <a:pt x="0" y="0"/>
                </a:moveTo>
                <a:lnTo>
                  <a:pt x="7704641" y="0"/>
                </a:lnTo>
                <a:lnTo>
                  <a:pt x="7704641" y="7316986"/>
                </a:lnTo>
                <a:lnTo>
                  <a:pt x="0" y="73169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-2112255" y="2984519"/>
            <a:ext cx="9019369" cy="9002605"/>
          </a:xfrm>
          <a:custGeom>
            <a:avLst/>
            <a:gdLst/>
            <a:ahLst/>
            <a:cxnLst/>
            <a:rect l="l" t="t" r="r" b="b"/>
            <a:pathLst>
              <a:path w="9019369" h="9002605">
                <a:moveTo>
                  <a:pt x="0" y="0"/>
                </a:moveTo>
                <a:lnTo>
                  <a:pt x="9019370" y="0"/>
                </a:lnTo>
                <a:lnTo>
                  <a:pt x="9019370" y="9002605"/>
                </a:lnTo>
                <a:lnTo>
                  <a:pt x="0" y="90026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39800" y="4702930"/>
            <a:ext cx="9828131" cy="8481972"/>
          </a:xfrm>
          <a:custGeom>
            <a:avLst/>
            <a:gdLst/>
            <a:ahLst/>
            <a:cxnLst/>
            <a:rect l="l" t="t" r="r" b="b"/>
            <a:pathLst>
              <a:path w="9828131" h="8481972">
                <a:moveTo>
                  <a:pt x="0" y="0"/>
                </a:moveTo>
                <a:lnTo>
                  <a:pt x="9828131" y="0"/>
                </a:lnTo>
                <a:lnTo>
                  <a:pt x="9828131" y="8481972"/>
                </a:lnTo>
                <a:lnTo>
                  <a:pt x="0" y="84819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3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8993041" y="3860457"/>
            <a:ext cx="8950245" cy="9035975"/>
          </a:xfrm>
          <a:custGeom>
            <a:avLst/>
            <a:gdLst/>
            <a:ahLst/>
            <a:cxnLst/>
            <a:rect l="l" t="t" r="r" b="b"/>
            <a:pathLst>
              <a:path w="8950245" h="9035975">
                <a:moveTo>
                  <a:pt x="0" y="0"/>
                </a:moveTo>
                <a:lnTo>
                  <a:pt x="8950244" y="0"/>
                </a:lnTo>
                <a:lnTo>
                  <a:pt x="8950244" y="9035975"/>
                </a:lnTo>
                <a:lnTo>
                  <a:pt x="0" y="90359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940240" y="5057920"/>
            <a:ext cx="10119058" cy="8900542"/>
          </a:xfrm>
          <a:custGeom>
            <a:avLst/>
            <a:gdLst/>
            <a:ahLst/>
            <a:cxnLst/>
            <a:rect l="l" t="t" r="r" b="b"/>
            <a:pathLst>
              <a:path w="10119058" h="8900542">
                <a:moveTo>
                  <a:pt x="0" y="0"/>
                </a:moveTo>
                <a:lnTo>
                  <a:pt x="10119058" y="0"/>
                </a:lnTo>
                <a:lnTo>
                  <a:pt x="10119058" y="8900542"/>
                </a:lnTo>
                <a:lnTo>
                  <a:pt x="0" y="89005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8362" b="-123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0" y="1744948"/>
            <a:ext cx="18288000" cy="915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185"/>
              </a:lnSpc>
              <a:spcBef>
                <a:spcPct val="0"/>
              </a:spcBef>
            </a:pPr>
            <a:r>
              <a:rPr lang="en-US" sz="6141" b="1" u="none" strike="noStrike" dirty="0">
                <a:solidFill>
                  <a:srgbClr val="2D2926"/>
                </a:solidFill>
                <a:latin typeface="Raleway Bold"/>
                <a:ea typeface="Raleway Bold"/>
                <a:cs typeface="Raleway Bold"/>
                <a:sym typeface="Raleway Bold"/>
              </a:rPr>
              <a:t>Timeless </a:t>
            </a:r>
            <a:r>
              <a:rPr lang="en-US" sz="6141" b="1" u="none" strike="noStrike" dirty="0" err="1">
                <a:solidFill>
                  <a:srgbClr val="2D2926"/>
                </a:solidFill>
                <a:latin typeface="Raleway Bold"/>
                <a:ea typeface="Raleway Bold"/>
                <a:cs typeface="Raleway Bold"/>
                <a:sym typeface="Raleway Bold"/>
              </a:rPr>
              <a:t>colour</a:t>
            </a:r>
            <a:r>
              <a:rPr lang="en-US" sz="6141" b="1" u="none" strike="noStrike" dirty="0">
                <a:solidFill>
                  <a:srgbClr val="2D2926"/>
                </a:solidFill>
                <a:latin typeface="Raleway Bold"/>
                <a:ea typeface="Raleway Bold"/>
                <a:cs typeface="Raleway Bold"/>
                <a:sym typeface="Raleway Bold"/>
              </a:rPr>
              <a:t> &amp; texture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0644" y="2768216"/>
            <a:ext cx="69371" cy="375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2D2926"/>
                </a:solidFill>
                <a:latin typeface="Raleway Thin"/>
                <a:ea typeface="Raleway Thin"/>
                <a:cs typeface="Raleway Thin"/>
                <a:sym typeface="Raleway Thin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776559" y="2832573"/>
            <a:ext cx="6734882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2D2926"/>
                </a:solidFill>
                <a:latin typeface="Raleway"/>
                <a:ea typeface="Raleway"/>
                <a:cs typeface="Raleway"/>
                <a:sym typeface="Raleway"/>
              </a:rPr>
              <a:t>Six natural colours, all with a hand-finished texture that can be renewed again and again.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84774" y="2215879"/>
            <a:ext cx="1916175" cy="1916175"/>
            <a:chOff x="0" y="0"/>
            <a:chExt cx="1905000" cy="1905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5000" cy="1905000"/>
            </a:xfrm>
            <a:custGeom>
              <a:avLst/>
              <a:gdLst/>
              <a:ahLst/>
              <a:cxnLst/>
              <a:rect l="l" t="t" r="r" b="b"/>
              <a:pathLst>
                <a:path w="1905000" h="1905000">
                  <a:moveTo>
                    <a:pt x="0" y="0"/>
                  </a:moveTo>
                  <a:lnTo>
                    <a:pt x="1905000" y="0"/>
                  </a:lnTo>
                  <a:lnTo>
                    <a:pt x="1905000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654202" y="2215879"/>
            <a:ext cx="1584038" cy="1916175"/>
            <a:chOff x="0" y="0"/>
            <a:chExt cx="1574800" cy="190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74800" cy="1905000"/>
            </a:xfrm>
            <a:custGeom>
              <a:avLst/>
              <a:gdLst/>
              <a:ahLst/>
              <a:cxnLst/>
              <a:rect l="l" t="t" r="r" b="b"/>
              <a:pathLst>
                <a:path w="1574800" h="1905000">
                  <a:moveTo>
                    <a:pt x="0" y="0"/>
                  </a:moveTo>
                  <a:lnTo>
                    <a:pt x="1574800" y="0"/>
                  </a:lnTo>
                  <a:lnTo>
                    <a:pt x="1574800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588882" y="2215879"/>
            <a:ext cx="1762881" cy="1916175"/>
            <a:chOff x="0" y="0"/>
            <a:chExt cx="1752600" cy="190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52600" cy="1905000"/>
            </a:xfrm>
            <a:custGeom>
              <a:avLst/>
              <a:gdLst/>
              <a:ahLst/>
              <a:cxnLst/>
              <a:rect l="l" t="t" r="r" b="b"/>
              <a:pathLst>
                <a:path w="1752600" h="1905000">
                  <a:moveTo>
                    <a:pt x="0" y="0"/>
                  </a:moveTo>
                  <a:lnTo>
                    <a:pt x="1752600" y="0"/>
                  </a:lnTo>
                  <a:lnTo>
                    <a:pt x="1752600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386970" y="5138306"/>
            <a:ext cx="1865077" cy="1916175"/>
            <a:chOff x="0" y="0"/>
            <a:chExt cx="1854200" cy="1905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54200" cy="1905000"/>
            </a:xfrm>
            <a:custGeom>
              <a:avLst/>
              <a:gdLst/>
              <a:ahLst/>
              <a:cxnLst/>
              <a:rect l="l" t="t" r="r" b="b"/>
              <a:pathLst>
                <a:path w="1854200" h="1905000">
                  <a:moveTo>
                    <a:pt x="0" y="0"/>
                  </a:moveTo>
                  <a:lnTo>
                    <a:pt x="1854200" y="0"/>
                  </a:lnTo>
                  <a:lnTo>
                    <a:pt x="1854200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590330" y="5138306"/>
            <a:ext cx="1865077" cy="1916175"/>
            <a:chOff x="0" y="0"/>
            <a:chExt cx="1854200" cy="1905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54200" cy="1905000"/>
            </a:xfrm>
            <a:custGeom>
              <a:avLst/>
              <a:gdLst/>
              <a:ahLst/>
              <a:cxnLst/>
              <a:rect l="l" t="t" r="r" b="b"/>
              <a:pathLst>
                <a:path w="1854200" h="1905000">
                  <a:moveTo>
                    <a:pt x="0" y="0"/>
                  </a:moveTo>
                  <a:lnTo>
                    <a:pt x="1854200" y="0"/>
                  </a:lnTo>
                  <a:lnTo>
                    <a:pt x="1854200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742176" y="5138306"/>
            <a:ext cx="1609587" cy="1916175"/>
            <a:chOff x="0" y="0"/>
            <a:chExt cx="1600200" cy="1905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00200" cy="1905000"/>
            </a:xfrm>
            <a:custGeom>
              <a:avLst/>
              <a:gdLst/>
              <a:ahLst/>
              <a:cxnLst/>
              <a:rect l="l" t="t" r="r" b="b"/>
              <a:pathLst>
                <a:path w="1600200" h="1905000">
                  <a:moveTo>
                    <a:pt x="0" y="0"/>
                  </a:moveTo>
                  <a:lnTo>
                    <a:pt x="1600200" y="0"/>
                  </a:lnTo>
                  <a:lnTo>
                    <a:pt x="1600200" y="1905000"/>
                  </a:lnTo>
                  <a:lnTo>
                    <a:pt x="0" y="190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19200" y="4985012"/>
            <a:ext cx="6029564" cy="2069469"/>
            <a:chOff x="0" y="0"/>
            <a:chExt cx="5994400" cy="2057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994400" cy="2057400"/>
            </a:xfrm>
            <a:custGeom>
              <a:avLst/>
              <a:gdLst/>
              <a:ahLst/>
              <a:cxnLst/>
              <a:rect l="l" t="t" r="r" b="b"/>
              <a:pathLst>
                <a:path w="5994400" h="2057400">
                  <a:moveTo>
                    <a:pt x="0" y="0"/>
                  </a:moveTo>
                  <a:lnTo>
                    <a:pt x="5994400" y="0"/>
                  </a:lnTo>
                  <a:lnTo>
                    <a:pt x="5994400" y="2057400"/>
                  </a:lnTo>
                  <a:lnTo>
                    <a:pt x="0" y="2057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19200" y="9105900"/>
            <a:ext cx="1666875" cy="571500"/>
            <a:chOff x="0" y="0"/>
            <a:chExt cx="2222500" cy="762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222500" cy="762000"/>
            </a:xfrm>
            <a:custGeom>
              <a:avLst/>
              <a:gdLst/>
              <a:ahLst/>
              <a:cxnLst/>
              <a:rect l="l" t="t" r="r" b="b"/>
              <a:pathLst>
                <a:path w="2222500" h="762000">
                  <a:moveTo>
                    <a:pt x="0" y="0"/>
                  </a:moveTo>
                  <a:lnTo>
                    <a:pt x="2222500" y="0"/>
                  </a:lnTo>
                  <a:lnTo>
                    <a:pt x="2222500" y="762000"/>
                  </a:lnTo>
                  <a:lnTo>
                    <a:pt x="0" y="76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58524" y="2215879"/>
            <a:ext cx="6231867" cy="227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965"/>
              </a:lnSpc>
              <a:spcBef>
                <a:spcPct val="0"/>
              </a:spcBef>
            </a:pPr>
            <a:r>
              <a:rPr lang="en-US" sz="5098" b="1" u="none" strike="noStrike">
                <a:solidFill>
                  <a:srgbClr val="2D2926"/>
                </a:solidFill>
                <a:latin typeface="Raleway Bold"/>
                <a:ea typeface="Raleway Bold"/>
                <a:cs typeface="Raleway Bold"/>
                <a:sym typeface="Raleway Bold"/>
              </a:rPr>
              <a:t>Certified for expert sustainability standards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79546" y="3452855"/>
            <a:ext cx="5715000" cy="1962150"/>
            <a:chOff x="0" y="0"/>
            <a:chExt cx="7620000" cy="2616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620000" cy="2616200"/>
            </a:xfrm>
            <a:custGeom>
              <a:avLst/>
              <a:gdLst/>
              <a:ahLst/>
              <a:cxnLst/>
              <a:rect l="l" t="t" r="r" b="b"/>
              <a:pathLst>
                <a:path w="7620000" h="2616200">
                  <a:moveTo>
                    <a:pt x="0" y="0"/>
                  </a:moveTo>
                  <a:lnTo>
                    <a:pt x="7620000" y="0"/>
                  </a:lnTo>
                  <a:lnTo>
                    <a:pt x="7620000" y="2616200"/>
                  </a:lnTo>
                  <a:lnTo>
                    <a:pt x="0" y="2616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871096" y="6692844"/>
            <a:ext cx="3331901" cy="573230"/>
            <a:chOff x="0" y="0"/>
            <a:chExt cx="7086600" cy="1219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086600" cy="1219200"/>
            </a:xfrm>
            <a:custGeom>
              <a:avLst/>
              <a:gdLst/>
              <a:ahLst/>
              <a:cxnLst/>
              <a:rect l="l" t="t" r="r" b="b"/>
              <a:pathLst>
                <a:path w="7086600" h="1219200">
                  <a:moveTo>
                    <a:pt x="0" y="0"/>
                  </a:moveTo>
                  <a:lnTo>
                    <a:pt x="7086600" y="0"/>
                  </a:lnTo>
                  <a:lnTo>
                    <a:pt x="70866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9444392" y="0"/>
            <a:ext cx="8843608" cy="10287000"/>
          </a:xfrm>
          <a:custGeom>
            <a:avLst/>
            <a:gdLst/>
            <a:ahLst/>
            <a:cxnLst/>
            <a:rect l="l" t="t" r="r" b="b"/>
            <a:pathLst>
              <a:path w="8843608" h="10287000">
                <a:moveTo>
                  <a:pt x="0" y="0"/>
                </a:moveTo>
                <a:lnTo>
                  <a:pt x="8843608" y="0"/>
                </a:lnTo>
                <a:lnTo>
                  <a:pt x="88436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822" t="-58645" r="-320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731515" y="6310355"/>
            <a:ext cx="1611064" cy="228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3"/>
              </a:lnSpc>
            </a:pPr>
            <a:r>
              <a:rPr lang="en-US" sz="1316" i="1">
                <a:solidFill>
                  <a:srgbClr val="5E5955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Ecopots is a brand of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66272" y="7425808"/>
            <a:ext cx="1341549" cy="222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11"/>
              </a:lnSpc>
            </a:pPr>
            <a:r>
              <a:rPr lang="en-US" sz="1222">
                <a:solidFill>
                  <a:srgbClr val="2D2926"/>
                </a:solidFill>
                <a:latin typeface="Raleway"/>
                <a:ea typeface="Raleway"/>
                <a:cs typeface="Raleway"/>
                <a:sym typeface="Raleway"/>
              </a:rPr>
              <a:t>www.ecopots.com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97</Words>
  <Application>Microsoft Macintosh PowerPoint</Application>
  <PresentationFormat>Custom</PresentationFormat>
  <Paragraphs>29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Raleway Semi-Bold</vt:lpstr>
      <vt:lpstr>Calibri</vt:lpstr>
      <vt:lpstr>Raleway Medium</vt:lpstr>
      <vt:lpstr>Arial</vt:lpstr>
      <vt:lpstr>Raleway</vt:lpstr>
      <vt:lpstr>Raleway Italics</vt:lpstr>
      <vt:lpstr>Raleway Bold</vt:lpstr>
      <vt:lpstr>Raleway Thin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ECOPOTS Sales Deck</dc:title>
  <cp:lastModifiedBy>Alessandra Souers</cp:lastModifiedBy>
  <cp:revision>2</cp:revision>
  <dcterms:created xsi:type="dcterms:W3CDTF">2006-08-16T00:00:00Z</dcterms:created>
  <dcterms:modified xsi:type="dcterms:W3CDTF">2026-10-02T22:01:03Z</dcterms:modified>
  <dc:identifier>DAHW5M0jltE</dc:identifier>
</cp:coreProperties>
</file>